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8" r:id="rId4"/>
    <p:sldId id="271" r:id="rId5"/>
    <p:sldId id="272" r:id="rId6"/>
    <p:sldId id="273" r:id="rId7"/>
    <p:sldId id="274" r:id="rId8"/>
    <p:sldId id="277" r:id="rId9"/>
    <p:sldId id="275" r:id="rId10"/>
    <p:sldId id="276" r:id="rId11"/>
    <p:sldId id="280" r:id="rId12"/>
    <p:sldId id="278" r:id="rId13"/>
    <p:sldId id="281" r:id="rId14"/>
    <p:sldId id="282" r:id="rId15"/>
    <p:sldId id="279" r:id="rId16"/>
    <p:sldId id="284" r:id="rId17"/>
    <p:sldId id="26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7D2CC"/>
    <a:srgbClr val="565948"/>
    <a:srgbClr val="FF3F3F"/>
    <a:srgbClr val="FFFFFF"/>
    <a:srgbClr val="FF3300"/>
    <a:srgbClr val="939F7B"/>
    <a:srgbClr val="AEB1A0"/>
    <a:srgbClr val="E6E2DF"/>
    <a:srgbClr val="AEA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E2E17-17AE-43DF-A38E-D62F056D0665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94BDB-DCBF-4403-9B3F-9BF6A49BAE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1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C2D7D5D-8580-42C8-B773-9883347EC51D}"/>
              </a:ext>
            </a:extLst>
          </p:cNvPr>
          <p:cNvCxnSpPr/>
          <p:nvPr userDrawn="1"/>
        </p:nvCxnSpPr>
        <p:spPr>
          <a:xfrm>
            <a:off x="0" y="321473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0EC62E-9A1B-4A3C-A7B9-D7819D44EAB7}"/>
              </a:ext>
            </a:extLst>
          </p:cNvPr>
          <p:cNvCxnSpPr/>
          <p:nvPr userDrawn="1"/>
        </p:nvCxnSpPr>
        <p:spPr>
          <a:xfrm>
            <a:off x="0" y="1212724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1B03AE-B37C-47D5-89C0-095FCEDC8BDB}"/>
              </a:ext>
            </a:extLst>
          </p:cNvPr>
          <p:cNvCxnSpPr/>
          <p:nvPr userDrawn="1"/>
        </p:nvCxnSpPr>
        <p:spPr>
          <a:xfrm>
            <a:off x="0" y="2115549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78FEB93-47F3-4043-9A45-A6FFD6E81D72}"/>
              </a:ext>
            </a:extLst>
          </p:cNvPr>
          <p:cNvCxnSpPr/>
          <p:nvPr userDrawn="1"/>
        </p:nvCxnSpPr>
        <p:spPr>
          <a:xfrm>
            <a:off x="0" y="3053098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AE05675-C212-457C-AD79-28C2FAED9481}"/>
              </a:ext>
            </a:extLst>
          </p:cNvPr>
          <p:cNvCxnSpPr/>
          <p:nvPr userDrawn="1"/>
        </p:nvCxnSpPr>
        <p:spPr>
          <a:xfrm>
            <a:off x="0" y="3944349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5CBDC0-44FA-45E9-A7B5-E0ABD75C4420}"/>
              </a:ext>
            </a:extLst>
          </p:cNvPr>
          <p:cNvCxnSpPr/>
          <p:nvPr userDrawn="1"/>
        </p:nvCxnSpPr>
        <p:spPr>
          <a:xfrm>
            <a:off x="0" y="4847174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086BA7C-7D68-476C-8986-B4791D0F4780}"/>
              </a:ext>
            </a:extLst>
          </p:cNvPr>
          <p:cNvCxnSpPr/>
          <p:nvPr userDrawn="1"/>
        </p:nvCxnSpPr>
        <p:spPr>
          <a:xfrm>
            <a:off x="0" y="5744212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48C30B4-7380-4A52-8ABC-0E5CC8741473}"/>
              </a:ext>
            </a:extLst>
          </p:cNvPr>
          <p:cNvCxnSpPr/>
          <p:nvPr userDrawn="1"/>
        </p:nvCxnSpPr>
        <p:spPr>
          <a:xfrm>
            <a:off x="0" y="6647037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5CDE809-F1AB-46D6-85A2-57E9DDB8F983}"/>
              </a:ext>
            </a:extLst>
          </p:cNvPr>
          <p:cNvCxnSpPr>
            <a:cxnSpLocks/>
          </p:cNvCxnSpPr>
          <p:nvPr userDrawn="1"/>
        </p:nvCxnSpPr>
        <p:spPr>
          <a:xfrm>
            <a:off x="84495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8D4E3FB-63B8-4A31-8FCB-8786F90488EA}"/>
              </a:ext>
            </a:extLst>
          </p:cNvPr>
          <p:cNvCxnSpPr>
            <a:cxnSpLocks/>
          </p:cNvCxnSpPr>
          <p:nvPr userDrawn="1"/>
        </p:nvCxnSpPr>
        <p:spPr>
          <a:xfrm>
            <a:off x="1828801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F50A624-A4E4-454E-90E1-0A756CD38FDF}"/>
              </a:ext>
            </a:extLst>
          </p:cNvPr>
          <p:cNvCxnSpPr>
            <a:cxnSpLocks/>
          </p:cNvCxnSpPr>
          <p:nvPr userDrawn="1"/>
        </p:nvCxnSpPr>
        <p:spPr>
          <a:xfrm>
            <a:off x="2777925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BA87B01-B630-4972-B953-6402491E3CD2}"/>
              </a:ext>
            </a:extLst>
          </p:cNvPr>
          <p:cNvCxnSpPr>
            <a:cxnSpLocks/>
          </p:cNvCxnSpPr>
          <p:nvPr userDrawn="1"/>
        </p:nvCxnSpPr>
        <p:spPr>
          <a:xfrm>
            <a:off x="3773348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003E20-B0BC-4C93-A9A5-66C25A7ECEDC}"/>
              </a:ext>
            </a:extLst>
          </p:cNvPr>
          <p:cNvCxnSpPr>
            <a:cxnSpLocks/>
          </p:cNvCxnSpPr>
          <p:nvPr userDrawn="1"/>
        </p:nvCxnSpPr>
        <p:spPr>
          <a:xfrm>
            <a:off x="4757196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3CAF12-9538-433E-843F-0F95E09D3D20}"/>
              </a:ext>
            </a:extLst>
          </p:cNvPr>
          <p:cNvCxnSpPr>
            <a:cxnSpLocks/>
          </p:cNvCxnSpPr>
          <p:nvPr userDrawn="1"/>
        </p:nvCxnSpPr>
        <p:spPr>
          <a:xfrm>
            <a:off x="5706320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8DA714-B77A-460A-B730-D6FDD0214D51}"/>
              </a:ext>
            </a:extLst>
          </p:cNvPr>
          <p:cNvCxnSpPr>
            <a:cxnSpLocks/>
          </p:cNvCxnSpPr>
          <p:nvPr userDrawn="1"/>
        </p:nvCxnSpPr>
        <p:spPr>
          <a:xfrm>
            <a:off x="6690169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47FD8C1-A59E-4E21-A85F-C86C4DF70CEC}"/>
              </a:ext>
            </a:extLst>
          </p:cNvPr>
          <p:cNvCxnSpPr>
            <a:cxnSpLocks/>
          </p:cNvCxnSpPr>
          <p:nvPr userDrawn="1"/>
        </p:nvCxnSpPr>
        <p:spPr>
          <a:xfrm>
            <a:off x="7674017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B7E9E6-1C6F-493C-8C92-DCCDC1389A26}"/>
              </a:ext>
            </a:extLst>
          </p:cNvPr>
          <p:cNvCxnSpPr>
            <a:cxnSpLocks/>
          </p:cNvCxnSpPr>
          <p:nvPr userDrawn="1"/>
        </p:nvCxnSpPr>
        <p:spPr>
          <a:xfrm>
            <a:off x="8623141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2C5E0BF-FBC3-4EA1-BF39-C59B7EDC5C80}"/>
              </a:ext>
            </a:extLst>
          </p:cNvPr>
          <p:cNvCxnSpPr>
            <a:cxnSpLocks/>
          </p:cNvCxnSpPr>
          <p:nvPr userDrawn="1"/>
        </p:nvCxnSpPr>
        <p:spPr>
          <a:xfrm>
            <a:off x="961856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1DBA06F-E23B-4832-AA8F-51A5DEBE1845}"/>
              </a:ext>
            </a:extLst>
          </p:cNvPr>
          <p:cNvCxnSpPr>
            <a:cxnSpLocks/>
          </p:cNvCxnSpPr>
          <p:nvPr userDrawn="1"/>
        </p:nvCxnSpPr>
        <p:spPr>
          <a:xfrm>
            <a:off x="10602411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367C58A-67BA-4E65-B6F0-3ABA0BFA32AE}"/>
              </a:ext>
            </a:extLst>
          </p:cNvPr>
          <p:cNvCxnSpPr>
            <a:cxnSpLocks/>
          </p:cNvCxnSpPr>
          <p:nvPr userDrawn="1"/>
        </p:nvCxnSpPr>
        <p:spPr>
          <a:xfrm>
            <a:off x="11551535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54A60C-5E63-4034-8F16-4CC309F5710C}"/>
              </a:ext>
            </a:extLst>
          </p:cNvPr>
          <p:cNvSpPr/>
          <p:nvPr userDrawn="1"/>
        </p:nvSpPr>
        <p:spPr>
          <a:xfrm>
            <a:off x="2950777" y="1712510"/>
            <a:ext cx="6717015" cy="3871405"/>
          </a:xfrm>
          <a:prstGeom prst="roundRect">
            <a:avLst>
              <a:gd name="adj" fmla="val 10417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A6B304-7B33-4177-AF1F-794E08D30628}"/>
              </a:ext>
            </a:extLst>
          </p:cNvPr>
          <p:cNvGrpSpPr/>
          <p:nvPr userDrawn="1"/>
        </p:nvGrpSpPr>
        <p:grpSpPr>
          <a:xfrm>
            <a:off x="8477597" y="2277045"/>
            <a:ext cx="1686560" cy="508000"/>
            <a:chOff x="9723120" y="350520"/>
            <a:chExt cx="1686560" cy="50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12D1B0-8089-4FAA-A1F8-6D942600317F}"/>
                </a:ext>
              </a:extLst>
            </p:cNvPr>
            <p:cNvSpPr/>
            <p:nvPr/>
          </p:nvSpPr>
          <p:spPr>
            <a:xfrm>
              <a:off x="9723120" y="350520"/>
              <a:ext cx="1686560" cy="508000"/>
            </a:xfrm>
            <a:prstGeom prst="rect">
              <a:avLst/>
            </a:prstGeom>
            <a:solidFill>
              <a:srgbClr val="FF3F3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38A322-F6D8-4831-A4EB-BE7381268253}"/>
                </a:ext>
              </a:extLst>
            </p:cNvPr>
            <p:cNvSpPr/>
            <p:nvPr/>
          </p:nvSpPr>
          <p:spPr>
            <a:xfrm>
              <a:off x="10847493" y="350520"/>
              <a:ext cx="562187" cy="50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527E31-719D-4C59-8DAA-260694689F23}"/>
              </a:ext>
            </a:extLst>
          </p:cNvPr>
          <p:cNvGrpSpPr/>
          <p:nvPr userDrawn="1"/>
        </p:nvGrpSpPr>
        <p:grpSpPr>
          <a:xfrm>
            <a:off x="8477597" y="2865669"/>
            <a:ext cx="1686560" cy="508000"/>
            <a:chOff x="5017347" y="279400"/>
            <a:chExt cx="1686560" cy="50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616A7CD-2EC0-4A07-8803-0B026B8E4122}"/>
                </a:ext>
              </a:extLst>
            </p:cNvPr>
            <p:cNvSpPr/>
            <p:nvPr/>
          </p:nvSpPr>
          <p:spPr>
            <a:xfrm>
              <a:off x="5017347" y="279400"/>
              <a:ext cx="1686560" cy="508000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9F9181-F5AD-4CDA-9BC2-ED8A880DD141}"/>
                </a:ext>
              </a:extLst>
            </p:cNvPr>
            <p:cNvSpPr/>
            <p:nvPr/>
          </p:nvSpPr>
          <p:spPr>
            <a:xfrm>
              <a:off x="6141720" y="279400"/>
              <a:ext cx="562187" cy="508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DD9884E-3534-4DC6-98EA-A4212597C900}"/>
              </a:ext>
            </a:extLst>
          </p:cNvPr>
          <p:cNvGrpSpPr/>
          <p:nvPr userDrawn="1"/>
        </p:nvGrpSpPr>
        <p:grpSpPr>
          <a:xfrm>
            <a:off x="8477597" y="3465988"/>
            <a:ext cx="1686560" cy="508000"/>
            <a:chOff x="6985000" y="406400"/>
            <a:chExt cx="1686560" cy="508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BC380A-310C-437F-BAF1-89E4476C80BF}"/>
                </a:ext>
              </a:extLst>
            </p:cNvPr>
            <p:cNvSpPr/>
            <p:nvPr/>
          </p:nvSpPr>
          <p:spPr>
            <a:xfrm>
              <a:off x="6985000" y="406400"/>
              <a:ext cx="1686560" cy="508000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EA17BEE-8B58-4946-88C6-7BCC0906D454}"/>
                </a:ext>
              </a:extLst>
            </p:cNvPr>
            <p:cNvSpPr/>
            <p:nvPr/>
          </p:nvSpPr>
          <p:spPr>
            <a:xfrm>
              <a:off x="8109373" y="406400"/>
              <a:ext cx="562187" cy="50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39AF71D-25CB-4599-B666-23D1094EB9C9}"/>
              </a:ext>
            </a:extLst>
          </p:cNvPr>
          <p:cNvSpPr/>
          <p:nvPr userDrawn="1"/>
        </p:nvSpPr>
        <p:spPr>
          <a:xfrm>
            <a:off x="2494013" y="1372150"/>
            <a:ext cx="6770657" cy="3871405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20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6423B-DCFF-4783-BCA8-29671659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47246E-85F1-4839-A625-04C9885CB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1AB80-8E78-4162-8BF4-D4EA644D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895DF-1A75-4AE5-8BA0-01852A46D40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2A495-90A8-45FB-9216-8678DA65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668CD-2B3E-495E-879D-AC5110C2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AA16B0-5E75-4AD9-9B49-565A2F162C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37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940B51-6394-4D9A-93BF-5D0126DBF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4DC07A-5098-425B-8134-891C9090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D1B93-48B6-4E91-8556-E68ED975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895DF-1A75-4AE5-8BA0-01852A46D40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59D4D-7B29-403A-B304-A92FB669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66397-9662-43FB-AF3E-5E7AD260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AA16B0-5E75-4AD9-9B49-565A2F162C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7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14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6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C8085-D197-4F07-9054-D4B3012B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914AD-DFD8-4A82-B364-1C17083F4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C9A96-D06A-4983-8EEE-DC66BE762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6474E3-61EC-4DC4-9874-1C0B86B0AE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895DF-1A75-4AE5-8BA0-01852A46D40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2FE0F2-0863-4563-A68E-643CDB15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FCD296-DBEF-47C5-BD50-777CFD4E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AA16B0-5E75-4AD9-9B49-565A2F162C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10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373CF-8695-46A9-B6A7-5B93D59E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950F7-C97B-47E7-8FA5-E494439B8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B92423-5AF5-4506-8A0C-86F5F3A5B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F30592-5FBE-4028-8997-0E63DB513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1A0BD7-F10D-4027-9DC5-6D1FC01F0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18276A-60AC-4417-A44B-3043BD2B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895DF-1A75-4AE5-8BA0-01852A46D40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092B60-1AD3-4C66-B560-050DB7FD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C18B3F-A355-40B5-AB7F-C127CC4F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AA16B0-5E75-4AD9-9B49-565A2F162C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0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93451-C03C-4A82-A22D-FD523AB5D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CC6F4A-7102-4987-9B00-33E446B3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895DF-1A75-4AE5-8BA0-01852A46D40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D7AEE2-3D26-4826-9CC0-670745D2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6211FC-1A86-4CE5-BE62-07BC00D1D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AA16B0-5E75-4AD9-9B49-565A2F162C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2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509731-6F40-4FAC-ABD8-5BC822E7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895DF-1A75-4AE5-8BA0-01852A46D40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88EA7B-1D73-4D15-A23F-C1C1D5A5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6DDE99-32BA-4F3D-AC5E-4A991F40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AA16B0-5E75-4AD9-9B49-565A2F162C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6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8BACD-A95D-4855-82CF-6C94377D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E1910-AE03-46B4-8B72-DB5D90CD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9CB28A-6A6E-446A-9F7F-6696AB0F2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05CAAD-6ED9-4004-8DFB-8215CE3C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895DF-1A75-4AE5-8BA0-01852A46D40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5825D-0B31-47FE-832C-FAE314F5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4351B8-4744-49CD-810B-DAB2F46D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AA16B0-5E75-4AD9-9B49-565A2F162C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3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8260E-9C4E-4F00-A0D6-581364C81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F75F3C-DDAC-484F-8A09-92E89EC62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2285C1-F4E8-467B-B0CD-695D92215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7A1DE8-FFF5-4DD7-AF47-5A6ADC1D14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895DF-1A75-4AE5-8BA0-01852A46D400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758EA6-57C9-4A9D-BE79-C8511E7D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B74FF-6AA0-4031-9EB3-D972BC35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AA16B0-5E75-4AD9-9B49-565A2F162C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4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22B8BC5-4637-4AFA-A29D-04F4BE5CE478}"/>
              </a:ext>
            </a:extLst>
          </p:cNvPr>
          <p:cNvCxnSpPr/>
          <p:nvPr userDrawn="1"/>
        </p:nvCxnSpPr>
        <p:spPr>
          <a:xfrm>
            <a:off x="0" y="321473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EB6090C-0319-4264-BCD5-A387861E65A9}"/>
              </a:ext>
            </a:extLst>
          </p:cNvPr>
          <p:cNvCxnSpPr/>
          <p:nvPr userDrawn="1"/>
        </p:nvCxnSpPr>
        <p:spPr>
          <a:xfrm>
            <a:off x="0" y="1212724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91B5AB-B9BB-4F5D-8C44-3D2D362BFE86}"/>
              </a:ext>
            </a:extLst>
          </p:cNvPr>
          <p:cNvCxnSpPr/>
          <p:nvPr userDrawn="1"/>
        </p:nvCxnSpPr>
        <p:spPr>
          <a:xfrm>
            <a:off x="0" y="2115549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2E870B8-BBD8-4CA5-BB5D-9EC1E4D87811}"/>
              </a:ext>
            </a:extLst>
          </p:cNvPr>
          <p:cNvCxnSpPr/>
          <p:nvPr userDrawn="1"/>
        </p:nvCxnSpPr>
        <p:spPr>
          <a:xfrm>
            <a:off x="0" y="3053098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2DEFEF9-353F-41EE-A1C5-BE2CDA7B0E0E}"/>
              </a:ext>
            </a:extLst>
          </p:cNvPr>
          <p:cNvCxnSpPr/>
          <p:nvPr userDrawn="1"/>
        </p:nvCxnSpPr>
        <p:spPr>
          <a:xfrm>
            <a:off x="0" y="3944349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AA0E5EA-BE2A-494F-85B6-794A32F80F33}"/>
              </a:ext>
            </a:extLst>
          </p:cNvPr>
          <p:cNvCxnSpPr/>
          <p:nvPr userDrawn="1"/>
        </p:nvCxnSpPr>
        <p:spPr>
          <a:xfrm>
            <a:off x="0" y="4847174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13A265B-8A23-41FE-B88D-F0D6013E0475}"/>
              </a:ext>
            </a:extLst>
          </p:cNvPr>
          <p:cNvCxnSpPr/>
          <p:nvPr userDrawn="1"/>
        </p:nvCxnSpPr>
        <p:spPr>
          <a:xfrm>
            <a:off x="0" y="5744212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3C54B8B-B6DE-4FBB-A265-FFA71B6D4ADA}"/>
              </a:ext>
            </a:extLst>
          </p:cNvPr>
          <p:cNvCxnSpPr/>
          <p:nvPr userDrawn="1"/>
        </p:nvCxnSpPr>
        <p:spPr>
          <a:xfrm>
            <a:off x="0" y="6647037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161E566-1C69-4CCA-8058-39D1EA5CFE80}"/>
              </a:ext>
            </a:extLst>
          </p:cNvPr>
          <p:cNvCxnSpPr>
            <a:cxnSpLocks/>
          </p:cNvCxnSpPr>
          <p:nvPr userDrawn="1"/>
        </p:nvCxnSpPr>
        <p:spPr>
          <a:xfrm>
            <a:off x="84495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830F879-20AC-46B6-99DA-5A73BE3E86BA}"/>
              </a:ext>
            </a:extLst>
          </p:cNvPr>
          <p:cNvCxnSpPr>
            <a:cxnSpLocks/>
          </p:cNvCxnSpPr>
          <p:nvPr userDrawn="1"/>
        </p:nvCxnSpPr>
        <p:spPr>
          <a:xfrm>
            <a:off x="1828801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726C6F9-5EA5-4796-A214-A79457EAA113}"/>
              </a:ext>
            </a:extLst>
          </p:cNvPr>
          <p:cNvCxnSpPr>
            <a:cxnSpLocks/>
          </p:cNvCxnSpPr>
          <p:nvPr userDrawn="1"/>
        </p:nvCxnSpPr>
        <p:spPr>
          <a:xfrm>
            <a:off x="2777925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FE4B40F-D705-4B52-835D-DFD310AF1BEE}"/>
              </a:ext>
            </a:extLst>
          </p:cNvPr>
          <p:cNvCxnSpPr>
            <a:cxnSpLocks/>
          </p:cNvCxnSpPr>
          <p:nvPr userDrawn="1"/>
        </p:nvCxnSpPr>
        <p:spPr>
          <a:xfrm>
            <a:off x="3773348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7927B68-2E31-496B-A685-F264DFD0582C}"/>
              </a:ext>
            </a:extLst>
          </p:cNvPr>
          <p:cNvCxnSpPr>
            <a:cxnSpLocks/>
          </p:cNvCxnSpPr>
          <p:nvPr userDrawn="1"/>
        </p:nvCxnSpPr>
        <p:spPr>
          <a:xfrm>
            <a:off x="4757196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4F9774-AFA4-4195-9EC4-CDDCAD1F3BFA}"/>
              </a:ext>
            </a:extLst>
          </p:cNvPr>
          <p:cNvCxnSpPr>
            <a:cxnSpLocks/>
          </p:cNvCxnSpPr>
          <p:nvPr userDrawn="1"/>
        </p:nvCxnSpPr>
        <p:spPr>
          <a:xfrm>
            <a:off x="5706320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EDF1F53-5786-4F36-A6A2-20A5FFC9EA2C}"/>
              </a:ext>
            </a:extLst>
          </p:cNvPr>
          <p:cNvCxnSpPr>
            <a:cxnSpLocks/>
          </p:cNvCxnSpPr>
          <p:nvPr userDrawn="1"/>
        </p:nvCxnSpPr>
        <p:spPr>
          <a:xfrm>
            <a:off x="6690169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98CBEA7-C50E-4587-8D00-9767D01E1265}"/>
              </a:ext>
            </a:extLst>
          </p:cNvPr>
          <p:cNvCxnSpPr>
            <a:cxnSpLocks/>
          </p:cNvCxnSpPr>
          <p:nvPr userDrawn="1"/>
        </p:nvCxnSpPr>
        <p:spPr>
          <a:xfrm>
            <a:off x="7674017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BB24495-7D76-41DA-9A3C-A1F0FF32F964}"/>
              </a:ext>
            </a:extLst>
          </p:cNvPr>
          <p:cNvCxnSpPr>
            <a:cxnSpLocks/>
          </p:cNvCxnSpPr>
          <p:nvPr userDrawn="1"/>
        </p:nvCxnSpPr>
        <p:spPr>
          <a:xfrm>
            <a:off x="8623141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EAD02A9-83DE-4487-8A8E-199D1679D335}"/>
              </a:ext>
            </a:extLst>
          </p:cNvPr>
          <p:cNvCxnSpPr>
            <a:cxnSpLocks/>
          </p:cNvCxnSpPr>
          <p:nvPr userDrawn="1"/>
        </p:nvCxnSpPr>
        <p:spPr>
          <a:xfrm>
            <a:off x="961856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C8DA6F2-65AC-464C-9FDC-A67BAB9C4558}"/>
              </a:ext>
            </a:extLst>
          </p:cNvPr>
          <p:cNvCxnSpPr>
            <a:cxnSpLocks/>
          </p:cNvCxnSpPr>
          <p:nvPr userDrawn="1"/>
        </p:nvCxnSpPr>
        <p:spPr>
          <a:xfrm>
            <a:off x="10602411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ED5848C-F65C-44C2-8A43-5EB7632C45BB}"/>
              </a:ext>
            </a:extLst>
          </p:cNvPr>
          <p:cNvCxnSpPr>
            <a:cxnSpLocks/>
          </p:cNvCxnSpPr>
          <p:nvPr userDrawn="1"/>
        </p:nvCxnSpPr>
        <p:spPr>
          <a:xfrm>
            <a:off x="11551535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3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hyperlink" Target="https://watcha.com/h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atcha.com/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TextBox 2047">
            <a:extLst>
              <a:ext uri="{FF2B5EF4-FFF2-40B4-BE49-F238E27FC236}">
                <a16:creationId xmlns:a16="http://schemas.microsoft.com/office/drawing/2014/main" id="{5FC548C7-E34C-4CAF-8ABE-B07C3FB56B94}"/>
              </a:ext>
            </a:extLst>
          </p:cNvPr>
          <p:cNvSpPr txBox="1"/>
          <p:nvPr/>
        </p:nvSpPr>
        <p:spPr>
          <a:xfrm>
            <a:off x="4155804" y="2543974"/>
            <a:ext cx="3480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sz="54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</a:t>
            </a:r>
            <a:r>
              <a:rPr lang="ko-KR" altLang="en-US" sz="54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플레이</a:t>
            </a:r>
            <a:endParaRPr lang="en-US" altLang="ko-KR" sz="5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D4D6945-AFE4-4C6D-9C5E-B0FF8883A216}"/>
              </a:ext>
            </a:extLst>
          </p:cNvPr>
          <p:cNvCxnSpPr>
            <a:cxnSpLocks/>
          </p:cNvCxnSpPr>
          <p:nvPr/>
        </p:nvCxnSpPr>
        <p:spPr>
          <a:xfrm>
            <a:off x="3343159" y="3871903"/>
            <a:ext cx="49451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TextBox 2059">
            <a:extLst>
              <a:ext uri="{FF2B5EF4-FFF2-40B4-BE49-F238E27FC236}">
                <a16:creationId xmlns:a16="http://schemas.microsoft.com/office/drawing/2014/main" id="{2E3E381F-8803-47D6-A1CB-F55C81F92BB6}"/>
              </a:ext>
            </a:extLst>
          </p:cNvPr>
          <p:cNvSpPr txBox="1"/>
          <p:nvPr/>
        </p:nvSpPr>
        <p:spPr>
          <a:xfrm>
            <a:off x="3907339" y="3986033"/>
            <a:ext cx="3977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소프트웨어융합학과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2018111393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류혜정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57168" y="3453513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웹디자인</a:t>
            </a:r>
            <a:r>
              <a:rPr lang="ko-KR" altLang="en-US" sz="1600" b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및 기획</a:t>
            </a:r>
            <a:r>
              <a:rPr lang="en-US" altLang="ko-KR" sz="1600" b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_</a:t>
            </a:r>
            <a:r>
              <a:rPr lang="ko-KR" altLang="en-US" sz="1600" b="1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기말과제</a:t>
            </a:r>
            <a:endParaRPr lang="ko-KR" altLang="en-US" sz="16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0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74324" y="10160"/>
            <a:ext cx="628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SKETCH(HOME PAGE)</a:t>
            </a:r>
            <a:endParaRPr lang="en-US" altLang="ko-KR" sz="3600" dirty="0">
              <a:solidFill>
                <a:schemeClr val="accent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074" r="166" b="5703"/>
          <a:stretch/>
        </p:blipFill>
        <p:spPr>
          <a:xfrm>
            <a:off x="1066800" y="786051"/>
            <a:ext cx="9987280" cy="48519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82096" y="1000837"/>
            <a:ext cx="558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첫 화면</a:t>
            </a:r>
            <a:r>
              <a:rPr lang="en-US" altLang="ko-KR" b="1" dirty="0" smtClean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로고 모양을 클릭하면 페이지 설명 동영상이 나온다</a:t>
            </a:r>
            <a:r>
              <a:rPr lang="en-US" altLang="ko-KR" b="1" dirty="0" smtClean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b="1" dirty="0">
              <a:solidFill>
                <a:schemeClr val="accent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06720" y="3586479"/>
            <a:ext cx="1046480" cy="75184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98808" y="873758"/>
            <a:ext cx="1351280" cy="62349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76576" y="3777733"/>
            <a:ext cx="454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돋보기 모양을 클릭하면 메인 화면으로 넘어간다</a:t>
            </a:r>
            <a:r>
              <a:rPr lang="en-US" altLang="ko-KR" b="1" dirty="0" smtClean="0">
                <a:solidFill>
                  <a:schemeClr val="accent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b="1" dirty="0">
              <a:solidFill>
                <a:schemeClr val="accent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983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84484" y="0"/>
            <a:ext cx="628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SKETCH(MAIN PAGE)</a:t>
            </a:r>
            <a:endParaRPr lang="en-US" altLang="ko-KR" sz="3600" dirty="0">
              <a:solidFill>
                <a:schemeClr val="accent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60" y="1160588"/>
            <a:ext cx="8919434" cy="47145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8335" y="2963924"/>
            <a:ext cx="30107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메인 페이지를 처음 시작하면</a:t>
            </a:r>
            <a:endParaRPr lang="en-US" altLang="ko-KR" sz="1600" b="1" dirty="0" smtClean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페이지 사용 방법 메시지 창이 뜬다</a:t>
            </a:r>
            <a:r>
              <a:rPr lang="en-US" altLang="ko-KR" sz="1600" b="1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 번 클릭하면 사라짐</a:t>
            </a:r>
            <a:r>
              <a:rPr lang="en-US" altLang="ko-KR" sz="1600" b="1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600" b="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9862" y="1090250"/>
            <a:ext cx="2558561" cy="35081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53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84484" y="0"/>
            <a:ext cx="628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SKETCH(MAIN PAGE)</a:t>
            </a:r>
            <a:endParaRPr lang="en-US" altLang="ko-KR" sz="3600" dirty="0">
              <a:solidFill>
                <a:schemeClr val="accent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53"/>
          <a:stretch/>
        </p:blipFill>
        <p:spPr>
          <a:xfrm>
            <a:off x="589274" y="737771"/>
            <a:ext cx="6451606" cy="5968407"/>
          </a:xfrm>
          <a:prstGeom prst="rect">
            <a:avLst/>
          </a:prstGeom>
        </p:spPr>
      </p:pic>
      <p:sp>
        <p:nvSpPr>
          <p:cNvPr id="10" name="오른쪽 대괄호 9"/>
          <p:cNvSpPr/>
          <p:nvPr/>
        </p:nvSpPr>
        <p:spPr>
          <a:xfrm>
            <a:off x="6664960" y="934720"/>
            <a:ext cx="223520" cy="26416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대괄호 11"/>
          <p:cNvSpPr/>
          <p:nvPr/>
        </p:nvSpPr>
        <p:spPr>
          <a:xfrm>
            <a:off x="6664960" y="1290320"/>
            <a:ext cx="223520" cy="245872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대괄호 12"/>
          <p:cNvSpPr/>
          <p:nvPr/>
        </p:nvSpPr>
        <p:spPr>
          <a:xfrm>
            <a:off x="6664960" y="4074160"/>
            <a:ext cx="223520" cy="77216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6664960" y="4937760"/>
            <a:ext cx="223520" cy="159512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52640" y="875714"/>
            <a:ext cx="5133136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메인 페이지 구성</a:t>
            </a:r>
            <a:endParaRPr lang="en-US" altLang="ko-KR" sz="20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다른 페이지로 이동할 수 있는 메뉴 바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메뉴를 클릭하면 그에 해당하는 페이지로 이동한다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오늘의 추천 작품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롤오버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이미지로 마우스 커서를 올리면 작품 정보를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확인할 수 있다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사진을 클릭하면 작품 소개 페이지로 이동한다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소개 부분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플랫폼 사진을 누르면 그 페이지로 이동한다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공지사항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공지사항과 페이지 안내에 대한 사항이 적혀있다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26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84484" y="0"/>
            <a:ext cx="628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SKETCH(MAIN PAGE)</a:t>
            </a:r>
            <a:endParaRPr lang="en-US" altLang="ko-KR" sz="3600" dirty="0">
              <a:solidFill>
                <a:schemeClr val="accent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5" t="8461" r="7949" b="7664"/>
          <a:stretch/>
        </p:blipFill>
        <p:spPr>
          <a:xfrm>
            <a:off x="538480" y="980243"/>
            <a:ext cx="9000000" cy="46321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1794" t="12792" r="69103" b="79003"/>
          <a:stretch/>
        </p:blipFill>
        <p:spPr>
          <a:xfrm>
            <a:off x="2486379" y="1156889"/>
            <a:ext cx="1080000" cy="5476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8480" y="1058273"/>
            <a:ext cx="7022905" cy="6462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7561385" y="1196717"/>
            <a:ext cx="46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메뉴에 마우스를 올려놓으면 시각적으로 확인 가능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0180" y="4700063"/>
            <a:ext cx="2633144" cy="912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9003324" y="4786905"/>
            <a:ext cx="3273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메뉴바와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같은 </a:t>
            </a:r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롤오버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기능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사진 클릭 시 예고편 페이지로 이동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895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84484" y="0"/>
            <a:ext cx="628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SKETCH(MAIN PAGE)</a:t>
            </a:r>
            <a:endParaRPr lang="en-US" altLang="ko-KR" sz="3600" dirty="0">
              <a:solidFill>
                <a:schemeClr val="accent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8963" b="6000"/>
          <a:stretch/>
        </p:blipFill>
        <p:spPr>
          <a:xfrm>
            <a:off x="1400400" y="1027973"/>
            <a:ext cx="9577676" cy="4581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1318847" y="5824398"/>
            <a:ext cx="599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예고편 페이지로 이동하면 예고편 동영상과 작품 줄거리가 나온다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5968" y="1433146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아이콘 누르면 다시 메인 페이지로 이동할 수 있다</a:t>
            </a:r>
            <a:r>
              <a:rPr lang="en-US" altLang="ko-KR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20508" y="1051504"/>
            <a:ext cx="677007" cy="504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43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8462" r="27696" b="34102"/>
          <a:stretch/>
        </p:blipFill>
        <p:spPr>
          <a:xfrm>
            <a:off x="189671" y="1048475"/>
            <a:ext cx="7159735" cy="35045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-898" t="21623" r="28122" b="58320"/>
          <a:stretch/>
        </p:blipFill>
        <p:spPr>
          <a:xfrm>
            <a:off x="92324" y="4553008"/>
            <a:ext cx="7206336" cy="1223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106640" y="0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SKETCH(SUB PAGE)</a:t>
            </a:r>
            <a:endParaRPr lang="en-US" altLang="ko-KR" sz="3600" dirty="0">
              <a:solidFill>
                <a:schemeClr val="accent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오른쪽 대괄호 6"/>
          <p:cNvSpPr/>
          <p:nvPr/>
        </p:nvSpPr>
        <p:spPr>
          <a:xfrm>
            <a:off x="6884877" y="1432432"/>
            <a:ext cx="223520" cy="26416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6884877" y="1966656"/>
            <a:ext cx="223520" cy="232755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대괄호 8"/>
          <p:cNvSpPr/>
          <p:nvPr/>
        </p:nvSpPr>
        <p:spPr>
          <a:xfrm>
            <a:off x="6884877" y="4468717"/>
            <a:ext cx="223520" cy="98296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08397" y="1561286"/>
            <a:ext cx="51331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서브 페이지 구성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다른 페이지로 이동할 수 있는 메뉴 바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메뉴를 클릭하면 그에 해당하는 페이지로 이동한다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오늘의 추천 작품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화살표 버튼으로 작품을 넘겨볼 수 있다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검색창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원하는 작품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배우를 검색하면 그에 맞는 정보를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볼 수 있다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52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106640" y="0"/>
            <a:ext cx="573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SKETCH(MY PAGE)</a:t>
            </a:r>
            <a:endParaRPr lang="en-US" altLang="ko-KR" sz="3600" dirty="0">
              <a:solidFill>
                <a:schemeClr val="accent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02"/>
          <a:stretch/>
        </p:blipFill>
        <p:spPr>
          <a:xfrm>
            <a:off x="267741" y="1284790"/>
            <a:ext cx="6978011" cy="4560425"/>
          </a:xfrm>
          <a:prstGeom prst="rect">
            <a:avLst/>
          </a:prstGeom>
        </p:spPr>
      </p:pic>
      <p:sp>
        <p:nvSpPr>
          <p:cNvPr id="5" name="오른쪽 대괄호 4"/>
          <p:cNvSpPr/>
          <p:nvPr/>
        </p:nvSpPr>
        <p:spPr>
          <a:xfrm>
            <a:off x="6965902" y="1284790"/>
            <a:ext cx="187252" cy="22045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/>
          <p:cNvSpPr/>
          <p:nvPr/>
        </p:nvSpPr>
        <p:spPr>
          <a:xfrm>
            <a:off x="6965902" y="1640390"/>
            <a:ext cx="187252" cy="138060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대괄호 6"/>
          <p:cNvSpPr/>
          <p:nvPr/>
        </p:nvSpPr>
        <p:spPr>
          <a:xfrm>
            <a:off x="6965902" y="3665422"/>
            <a:ext cx="187252" cy="246821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대괄호 8"/>
          <p:cNvSpPr/>
          <p:nvPr/>
        </p:nvSpPr>
        <p:spPr>
          <a:xfrm>
            <a:off x="6965902" y="4080233"/>
            <a:ext cx="187252" cy="1683959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53154" y="1239980"/>
            <a:ext cx="5133136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마이 페이지 구성</a:t>
            </a:r>
            <a:endParaRPr lang="en-US" altLang="ko-KR" sz="20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다른 페이지로 이동할 수 있는 메뉴 바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메뉴를 클릭하면 그에 해당하는 페이지로 이동한다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별 구독 비용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플랫폼 별 한 달 구독 비용이 얼마인지 알려준다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구독하고 있는 플랫폼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구독하고 있는 플랫폼을 추가할 수 있다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명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결제일을 입력할 수 있다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.)</a:t>
            </a:r>
          </a:p>
          <a:p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다음 결제일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별 다음 결제일까지 얼마 남았는지 알려준다</a:t>
            </a:r>
            <a:r>
              <a:rPr lang="en-US" altLang="ko-KR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공지사항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공지사항과 페이지 안내에 대한 사항이 적혀있다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오른쪽 대괄호 11"/>
          <p:cNvSpPr/>
          <p:nvPr/>
        </p:nvSpPr>
        <p:spPr>
          <a:xfrm>
            <a:off x="6965902" y="3173655"/>
            <a:ext cx="187252" cy="410744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72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58BA6D3-716D-4156-9404-D649612D6EA0}"/>
              </a:ext>
            </a:extLst>
          </p:cNvPr>
          <p:cNvSpPr/>
          <p:nvPr/>
        </p:nvSpPr>
        <p:spPr>
          <a:xfrm>
            <a:off x="2401303" y="3123753"/>
            <a:ext cx="7450353" cy="25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EF0E6-675B-4D5C-AB3D-0F41A3BFF424}"/>
              </a:ext>
            </a:extLst>
          </p:cNvPr>
          <p:cNvSpPr txBox="1"/>
          <p:nvPr/>
        </p:nvSpPr>
        <p:spPr>
          <a:xfrm>
            <a:off x="2565937" y="2156881"/>
            <a:ext cx="3766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THANK YOU</a:t>
            </a:r>
            <a:endParaRPr lang="en-US" altLang="ko-KR" sz="4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83AB5-F88E-4AAA-8DA1-685923905FFD}"/>
              </a:ext>
            </a:extLst>
          </p:cNvPr>
          <p:cNvSpPr txBox="1"/>
          <p:nvPr/>
        </p:nvSpPr>
        <p:spPr>
          <a:xfrm>
            <a:off x="5156139" y="3429000"/>
            <a:ext cx="46955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66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3074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3CFADE-4DF6-46F2-90EC-141E7992495C}"/>
              </a:ext>
            </a:extLst>
          </p:cNvPr>
          <p:cNvGrpSpPr/>
          <p:nvPr/>
        </p:nvGrpSpPr>
        <p:grpSpPr>
          <a:xfrm>
            <a:off x="10126903" y="1474404"/>
            <a:ext cx="1686560" cy="720155"/>
            <a:chOff x="9723120" y="350520"/>
            <a:chExt cx="1686560" cy="508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C81503F-356B-4559-89C2-17CD9E122AD7}"/>
                </a:ext>
              </a:extLst>
            </p:cNvPr>
            <p:cNvSpPr/>
            <p:nvPr/>
          </p:nvSpPr>
          <p:spPr>
            <a:xfrm>
              <a:off x="9723120" y="350520"/>
              <a:ext cx="1686560" cy="508000"/>
            </a:xfrm>
            <a:prstGeom prst="rect">
              <a:avLst/>
            </a:prstGeom>
            <a:solidFill>
              <a:srgbClr val="FF3F3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3B2131-46B1-49AD-ACA9-D3498DFAC532}"/>
                </a:ext>
              </a:extLst>
            </p:cNvPr>
            <p:cNvSpPr/>
            <p:nvPr/>
          </p:nvSpPr>
          <p:spPr>
            <a:xfrm>
              <a:off x="10847493" y="350520"/>
              <a:ext cx="562187" cy="50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C232C1-AD03-42B6-A335-3C94A4002CE3}"/>
              </a:ext>
            </a:extLst>
          </p:cNvPr>
          <p:cNvGrpSpPr/>
          <p:nvPr/>
        </p:nvGrpSpPr>
        <p:grpSpPr>
          <a:xfrm>
            <a:off x="10126903" y="2305861"/>
            <a:ext cx="1686560" cy="720155"/>
            <a:chOff x="5017347" y="279400"/>
            <a:chExt cx="1686560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F09DC9-888A-466A-9D23-DBD53C6B7E1A}"/>
                </a:ext>
              </a:extLst>
            </p:cNvPr>
            <p:cNvSpPr/>
            <p:nvPr/>
          </p:nvSpPr>
          <p:spPr>
            <a:xfrm>
              <a:off x="5017347" y="279400"/>
              <a:ext cx="1686560" cy="508000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C2F365-629A-44E0-97E2-52F05A9AE6F6}"/>
                </a:ext>
              </a:extLst>
            </p:cNvPr>
            <p:cNvSpPr/>
            <p:nvPr/>
          </p:nvSpPr>
          <p:spPr>
            <a:xfrm>
              <a:off x="6141720" y="279400"/>
              <a:ext cx="562187" cy="508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0A9AFF-EA3E-4443-AD51-882292E3D78C}"/>
              </a:ext>
            </a:extLst>
          </p:cNvPr>
          <p:cNvGrpSpPr/>
          <p:nvPr/>
        </p:nvGrpSpPr>
        <p:grpSpPr>
          <a:xfrm>
            <a:off x="10126903" y="3137318"/>
            <a:ext cx="1686560" cy="720154"/>
            <a:chOff x="6985000" y="406400"/>
            <a:chExt cx="1686560" cy="50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E43262-4989-48E1-862F-60DB7C12BCD0}"/>
                </a:ext>
              </a:extLst>
            </p:cNvPr>
            <p:cNvSpPr/>
            <p:nvPr/>
          </p:nvSpPr>
          <p:spPr>
            <a:xfrm>
              <a:off x="6985000" y="406400"/>
              <a:ext cx="1686560" cy="508000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D9E636-2181-48F4-BB5B-0E7D0A289B6E}"/>
                </a:ext>
              </a:extLst>
            </p:cNvPr>
            <p:cNvSpPr/>
            <p:nvPr/>
          </p:nvSpPr>
          <p:spPr>
            <a:xfrm>
              <a:off x="8109373" y="406400"/>
              <a:ext cx="562187" cy="50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54162C-43DB-45D9-B739-D735E2FE23FB}"/>
              </a:ext>
            </a:extLst>
          </p:cNvPr>
          <p:cNvSpPr/>
          <p:nvPr/>
        </p:nvSpPr>
        <p:spPr>
          <a:xfrm>
            <a:off x="686563" y="642947"/>
            <a:ext cx="10502085" cy="5893580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최근 </a:t>
            </a:r>
            <a:r>
              <a:rPr lang="ko-KR" altLang="en-US" sz="24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넷플릭스</a:t>
            </a:r>
            <a:r>
              <a:rPr lang="en-US" altLang="ko-KR" sz="2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왓챠와</a:t>
            </a:r>
            <a:r>
              <a:rPr lang="ko-KR" altLang="en-US" sz="2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같은 영상 콘텐츠를 </a:t>
            </a:r>
            <a:r>
              <a:rPr lang="ko-KR" altLang="en-US" sz="2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모아볼 수 </a:t>
            </a:r>
            <a:r>
              <a:rPr lang="ko-KR" altLang="en-US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있는</a:t>
            </a:r>
            <a:endParaRPr lang="en-US" altLang="ko-KR" sz="24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플랫폼의 </a:t>
            </a:r>
            <a:r>
              <a:rPr lang="ko-KR" altLang="en-US" sz="2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수요가 증가하고 있다</a:t>
            </a:r>
            <a:r>
              <a:rPr lang="en-US" altLang="ko-KR" sz="2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하지만 내가 </a:t>
            </a:r>
            <a:r>
              <a:rPr lang="ko-KR" altLang="en-US" sz="2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원하는 작품이 </a:t>
            </a:r>
            <a:r>
              <a:rPr lang="ko-KR" altLang="en-US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어느 플랫폼에 </a:t>
            </a:r>
            <a:r>
              <a:rPr lang="ko-KR" altLang="en-US" sz="2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있는지 알기 </a:t>
            </a:r>
            <a:r>
              <a:rPr lang="ko-KR" altLang="en-US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위해선</a:t>
            </a:r>
            <a:endParaRPr lang="en-US" altLang="ko-KR" sz="24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플랫폼마다 작품을 검색하는 </a:t>
            </a:r>
            <a:r>
              <a:rPr lang="ko-KR" altLang="en-US" sz="2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수고가 필요하다</a:t>
            </a:r>
            <a:r>
              <a:rPr lang="en-US" altLang="ko-KR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algn="ctr"/>
            <a:r>
              <a:rPr lang="en-US" altLang="ko-KR" sz="2400" dirty="0" smtClean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2400" dirty="0" smtClean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작품을 검색하면 어느 플랫폼에 있는지 알려주는 사이트는 없나</a:t>
            </a:r>
            <a:r>
              <a:rPr lang="en-US" altLang="ko-KR" sz="2400" dirty="0" smtClean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?’</a:t>
            </a: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하는 생각에서 웹사이트 설계가 비롯되었다</a:t>
            </a:r>
            <a:r>
              <a:rPr lang="en-US" altLang="ko-KR" sz="24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algn="ctr"/>
            <a:endParaRPr lang="ko-KR" altLang="en-US" sz="2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5EF054-260A-4F3A-9302-99931C8E0870}"/>
              </a:ext>
            </a:extLst>
          </p:cNvPr>
          <p:cNvSpPr/>
          <p:nvPr/>
        </p:nvSpPr>
        <p:spPr>
          <a:xfrm>
            <a:off x="464287" y="247165"/>
            <a:ext cx="5473319" cy="9655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1038890" y="355978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IDEA BACKGROUND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54" y="5179988"/>
            <a:ext cx="2342170" cy="7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73" y="5179988"/>
            <a:ext cx="2538001" cy="7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13" y="5179988"/>
            <a:ext cx="1800000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11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6C232C1-AD03-42B6-A335-3C94A4002CE3}"/>
              </a:ext>
            </a:extLst>
          </p:cNvPr>
          <p:cNvGrpSpPr/>
          <p:nvPr/>
        </p:nvGrpSpPr>
        <p:grpSpPr>
          <a:xfrm>
            <a:off x="10126903" y="2305861"/>
            <a:ext cx="1686560" cy="720155"/>
            <a:chOff x="5017347" y="279400"/>
            <a:chExt cx="1686560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F09DC9-888A-466A-9D23-DBD53C6B7E1A}"/>
                </a:ext>
              </a:extLst>
            </p:cNvPr>
            <p:cNvSpPr/>
            <p:nvPr/>
          </p:nvSpPr>
          <p:spPr>
            <a:xfrm>
              <a:off x="5017347" y="279400"/>
              <a:ext cx="1686560" cy="508000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C2F365-629A-44E0-97E2-52F05A9AE6F6}"/>
                </a:ext>
              </a:extLst>
            </p:cNvPr>
            <p:cNvSpPr/>
            <p:nvPr/>
          </p:nvSpPr>
          <p:spPr>
            <a:xfrm>
              <a:off x="6141720" y="279400"/>
              <a:ext cx="562187" cy="508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0A9AFF-EA3E-4443-AD51-882292E3D78C}"/>
              </a:ext>
            </a:extLst>
          </p:cNvPr>
          <p:cNvGrpSpPr/>
          <p:nvPr/>
        </p:nvGrpSpPr>
        <p:grpSpPr>
          <a:xfrm>
            <a:off x="10126903" y="3137318"/>
            <a:ext cx="1686560" cy="720154"/>
            <a:chOff x="6985000" y="406400"/>
            <a:chExt cx="1686560" cy="50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E43262-4989-48E1-862F-60DB7C12BCD0}"/>
                </a:ext>
              </a:extLst>
            </p:cNvPr>
            <p:cNvSpPr/>
            <p:nvPr/>
          </p:nvSpPr>
          <p:spPr>
            <a:xfrm>
              <a:off x="6985000" y="406400"/>
              <a:ext cx="1686560" cy="508000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D9E636-2181-48F4-BB5B-0E7D0A289B6E}"/>
                </a:ext>
              </a:extLst>
            </p:cNvPr>
            <p:cNvSpPr/>
            <p:nvPr/>
          </p:nvSpPr>
          <p:spPr>
            <a:xfrm>
              <a:off x="8109373" y="406400"/>
              <a:ext cx="562187" cy="50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3CFADE-4DF6-46F2-90EC-141E7992495C}"/>
              </a:ext>
            </a:extLst>
          </p:cNvPr>
          <p:cNvGrpSpPr/>
          <p:nvPr/>
        </p:nvGrpSpPr>
        <p:grpSpPr>
          <a:xfrm>
            <a:off x="10126903" y="1474404"/>
            <a:ext cx="1686560" cy="720155"/>
            <a:chOff x="9723120" y="350520"/>
            <a:chExt cx="1686560" cy="50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81503F-356B-4559-89C2-17CD9E122AD7}"/>
                </a:ext>
              </a:extLst>
            </p:cNvPr>
            <p:cNvSpPr/>
            <p:nvPr/>
          </p:nvSpPr>
          <p:spPr>
            <a:xfrm>
              <a:off x="9723120" y="350520"/>
              <a:ext cx="1686560" cy="508000"/>
            </a:xfrm>
            <a:prstGeom prst="rect">
              <a:avLst/>
            </a:prstGeom>
            <a:solidFill>
              <a:srgbClr val="FF3F3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3B2131-46B1-49AD-ACA9-D3498DFAC532}"/>
                </a:ext>
              </a:extLst>
            </p:cNvPr>
            <p:cNvSpPr/>
            <p:nvPr/>
          </p:nvSpPr>
          <p:spPr>
            <a:xfrm>
              <a:off x="10847493" y="350520"/>
              <a:ext cx="562187" cy="50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54162C-43DB-45D9-B739-D735E2FE23FB}"/>
              </a:ext>
            </a:extLst>
          </p:cNvPr>
          <p:cNvSpPr/>
          <p:nvPr/>
        </p:nvSpPr>
        <p:spPr>
          <a:xfrm>
            <a:off x="686563" y="642947"/>
            <a:ext cx="10502085" cy="5893580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</a:t>
            </a:r>
            <a:r>
              <a:rPr lang="en-US" altLang="ko-KR" sz="3200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B&amp;Play</a:t>
            </a:r>
            <a:r>
              <a:rPr lang="en-US" altLang="ko-KR" sz="32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”</a:t>
            </a:r>
            <a:r>
              <a:rPr lang="ko-KR" altLang="en-US" sz="32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는 사용자가 원하는 작품이</a:t>
            </a:r>
            <a:endParaRPr lang="en-US" altLang="ko-KR" sz="32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어느 플랫폼에 존재하는지 알려주는 웹페이지이다</a:t>
            </a:r>
            <a:r>
              <a:rPr lang="en-US" altLang="ko-KR" sz="32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작품을 검색하면 </a:t>
            </a:r>
            <a:r>
              <a:rPr lang="ko-KR" altLang="en-US" sz="3200" b="1" dirty="0" smtClean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어느 플랫폼에서 </a:t>
            </a:r>
            <a:r>
              <a:rPr lang="ko-KR" altLang="en-US" sz="3200" b="1" dirty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제공</a:t>
            </a:r>
            <a:r>
              <a:rPr lang="ko-KR" altLang="en-US" sz="32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하는지 알 수 있다</a:t>
            </a:r>
            <a:r>
              <a:rPr lang="en-US" altLang="ko-KR" sz="32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사용자는 사이트를 통해 내가 원하는 콘텐츠가 </a:t>
            </a:r>
            <a:r>
              <a:rPr lang="ko-KR" altLang="en-US" sz="32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많은</a:t>
            </a:r>
            <a:endParaRPr lang="en-US" altLang="ko-KR" sz="3200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플랫폼을 </a:t>
            </a:r>
            <a:r>
              <a:rPr lang="ko-KR" altLang="en-US" sz="32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찾아서 구독할 수 있다</a:t>
            </a:r>
            <a:r>
              <a:rPr lang="en-US" altLang="ko-KR" sz="3200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5EF054-260A-4F3A-9302-99931C8E0870}"/>
              </a:ext>
            </a:extLst>
          </p:cNvPr>
          <p:cNvSpPr/>
          <p:nvPr/>
        </p:nvSpPr>
        <p:spPr>
          <a:xfrm>
            <a:off x="464287" y="247165"/>
            <a:ext cx="5473319" cy="9655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2148157" y="355978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SUBJECT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048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6C232C1-AD03-42B6-A335-3C94A4002CE3}"/>
              </a:ext>
            </a:extLst>
          </p:cNvPr>
          <p:cNvGrpSpPr/>
          <p:nvPr/>
        </p:nvGrpSpPr>
        <p:grpSpPr>
          <a:xfrm>
            <a:off x="10126903" y="2305861"/>
            <a:ext cx="1686560" cy="720155"/>
            <a:chOff x="5017347" y="279400"/>
            <a:chExt cx="1686560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F09DC9-888A-466A-9D23-DBD53C6B7E1A}"/>
                </a:ext>
              </a:extLst>
            </p:cNvPr>
            <p:cNvSpPr/>
            <p:nvPr/>
          </p:nvSpPr>
          <p:spPr>
            <a:xfrm>
              <a:off x="5017347" y="279400"/>
              <a:ext cx="1686560" cy="508000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C2F365-629A-44E0-97E2-52F05A9AE6F6}"/>
                </a:ext>
              </a:extLst>
            </p:cNvPr>
            <p:cNvSpPr/>
            <p:nvPr/>
          </p:nvSpPr>
          <p:spPr>
            <a:xfrm>
              <a:off x="6141720" y="279400"/>
              <a:ext cx="562187" cy="508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0A9AFF-EA3E-4443-AD51-882292E3D78C}"/>
              </a:ext>
            </a:extLst>
          </p:cNvPr>
          <p:cNvGrpSpPr/>
          <p:nvPr/>
        </p:nvGrpSpPr>
        <p:grpSpPr>
          <a:xfrm>
            <a:off x="10126903" y="3137318"/>
            <a:ext cx="1686560" cy="720154"/>
            <a:chOff x="6985000" y="406400"/>
            <a:chExt cx="1686560" cy="50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E43262-4989-48E1-862F-60DB7C12BCD0}"/>
                </a:ext>
              </a:extLst>
            </p:cNvPr>
            <p:cNvSpPr/>
            <p:nvPr/>
          </p:nvSpPr>
          <p:spPr>
            <a:xfrm>
              <a:off x="6985000" y="406400"/>
              <a:ext cx="1686560" cy="508000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D9E636-2181-48F4-BB5B-0E7D0A289B6E}"/>
                </a:ext>
              </a:extLst>
            </p:cNvPr>
            <p:cNvSpPr/>
            <p:nvPr/>
          </p:nvSpPr>
          <p:spPr>
            <a:xfrm>
              <a:off x="8109373" y="406400"/>
              <a:ext cx="562187" cy="50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3CFADE-4DF6-46F2-90EC-141E7992495C}"/>
              </a:ext>
            </a:extLst>
          </p:cNvPr>
          <p:cNvGrpSpPr/>
          <p:nvPr/>
        </p:nvGrpSpPr>
        <p:grpSpPr>
          <a:xfrm>
            <a:off x="10126903" y="1474404"/>
            <a:ext cx="1686560" cy="720155"/>
            <a:chOff x="9723120" y="350520"/>
            <a:chExt cx="1686560" cy="50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81503F-356B-4559-89C2-17CD9E122AD7}"/>
                </a:ext>
              </a:extLst>
            </p:cNvPr>
            <p:cNvSpPr/>
            <p:nvPr/>
          </p:nvSpPr>
          <p:spPr>
            <a:xfrm>
              <a:off x="9723120" y="350520"/>
              <a:ext cx="1686560" cy="508000"/>
            </a:xfrm>
            <a:prstGeom prst="rect">
              <a:avLst/>
            </a:prstGeom>
            <a:solidFill>
              <a:srgbClr val="FF3F3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3B2131-46B1-49AD-ACA9-D3498DFAC532}"/>
                </a:ext>
              </a:extLst>
            </p:cNvPr>
            <p:cNvSpPr/>
            <p:nvPr/>
          </p:nvSpPr>
          <p:spPr>
            <a:xfrm>
              <a:off x="10847493" y="350520"/>
              <a:ext cx="562187" cy="50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54162C-43DB-45D9-B739-D735E2FE23FB}"/>
              </a:ext>
            </a:extLst>
          </p:cNvPr>
          <p:cNvSpPr/>
          <p:nvPr/>
        </p:nvSpPr>
        <p:spPr>
          <a:xfrm>
            <a:off x="686563" y="642947"/>
            <a:ext cx="10502085" cy="5893580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5EF054-260A-4F3A-9302-99931C8E0870}"/>
              </a:ext>
            </a:extLst>
          </p:cNvPr>
          <p:cNvSpPr/>
          <p:nvPr/>
        </p:nvSpPr>
        <p:spPr>
          <a:xfrm>
            <a:off x="464287" y="247165"/>
            <a:ext cx="5473319" cy="9655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2009500" y="355978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CUSTOMER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785353" y="1719500"/>
            <a:ext cx="10540065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● 어느 플랫폼을 </a:t>
            </a:r>
            <a:r>
              <a:rPr lang="ko-KR" altLang="en-US" sz="2800" b="1" dirty="0" smtClean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구독</a:t>
            </a:r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할지 고민 중인 사람</a:t>
            </a:r>
            <a:endParaRPr lang="en-US" altLang="ko-KR" sz="28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비디오 콘텐츠를 제공하는 플랫폼에 구독할 생각은 있지만 어디에 본인이 좋아하는 콘텐츠가 많은지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몰라</a:t>
            </a:r>
            <a:endParaRPr lang="en-US" altLang="ko-KR" sz="20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망설였던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분들에게 추천한다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사이트를 통해 내가 좋아하는 콘텐츠가 많은 플랫폼을 쉽게 가릴 수 있다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sz="20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9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●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내가 </a:t>
            </a:r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좋아하는 배우의 </a:t>
            </a:r>
            <a:r>
              <a:rPr lang="ko-KR" altLang="en-US" sz="2800" b="1" dirty="0" err="1" smtClean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필모</a:t>
            </a:r>
            <a:r>
              <a:rPr lang="ko-KR" altLang="en-US" sz="28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</a:t>
            </a:r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모아보고 싶은 사람</a:t>
            </a:r>
            <a:endParaRPr lang="en-US" altLang="ko-KR" sz="28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내 배우의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필모만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모아보고 싶었던 분들에게 추천한다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최근까지 내 배우의 작품 목록을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제공한다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dirty="0" smtClean="0"/>
          </a:p>
          <a:p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● 플랫폼 </a:t>
            </a:r>
            <a:r>
              <a:rPr lang="ko-KR" altLang="en-US" sz="2800" b="1" dirty="0" smtClean="0">
                <a:solidFill>
                  <a:schemeClr val="accent6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 결제일</a:t>
            </a:r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모아보고 싶은 사람</a:t>
            </a:r>
            <a:endParaRPr lang="en-US" altLang="ko-KR" sz="28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플랫폼마다 결제일을 까먹어 애먹었던 분들에게 추천한다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남은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결제일은 물론 플랫폼에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나가는</a:t>
            </a:r>
            <a:endParaRPr lang="en-US" altLang="ko-KR" sz="20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달 총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지출까지 제공한다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580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6C232C1-AD03-42B6-A335-3C94A4002CE3}"/>
              </a:ext>
            </a:extLst>
          </p:cNvPr>
          <p:cNvGrpSpPr/>
          <p:nvPr/>
        </p:nvGrpSpPr>
        <p:grpSpPr>
          <a:xfrm>
            <a:off x="10126903" y="2305861"/>
            <a:ext cx="1686560" cy="720155"/>
            <a:chOff x="5017347" y="279400"/>
            <a:chExt cx="1686560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F09DC9-888A-466A-9D23-DBD53C6B7E1A}"/>
                </a:ext>
              </a:extLst>
            </p:cNvPr>
            <p:cNvSpPr/>
            <p:nvPr/>
          </p:nvSpPr>
          <p:spPr>
            <a:xfrm>
              <a:off x="5017347" y="279400"/>
              <a:ext cx="1686560" cy="508000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C2F365-629A-44E0-97E2-52F05A9AE6F6}"/>
                </a:ext>
              </a:extLst>
            </p:cNvPr>
            <p:cNvSpPr/>
            <p:nvPr/>
          </p:nvSpPr>
          <p:spPr>
            <a:xfrm>
              <a:off x="6141720" y="279400"/>
              <a:ext cx="562187" cy="508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0A9AFF-EA3E-4443-AD51-882292E3D78C}"/>
              </a:ext>
            </a:extLst>
          </p:cNvPr>
          <p:cNvGrpSpPr/>
          <p:nvPr/>
        </p:nvGrpSpPr>
        <p:grpSpPr>
          <a:xfrm>
            <a:off x="10126903" y="3137318"/>
            <a:ext cx="1686560" cy="720154"/>
            <a:chOff x="6985000" y="406400"/>
            <a:chExt cx="1686560" cy="50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E43262-4989-48E1-862F-60DB7C12BCD0}"/>
                </a:ext>
              </a:extLst>
            </p:cNvPr>
            <p:cNvSpPr/>
            <p:nvPr/>
          </p:nvSpPr>
          <p:spPr>
            <a:xfrm>
              <a:off x="6985000" y="406400"/>
              <a:ext cx="1686560" cy="508000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D9E636-2181-48F4-BB5B-0E7D0A289B6E}"/>
                </a:ext>
              </a:extLst>
            </p:cNvPr>
            <p:cNvSpPr/>
            <p:nvPr/>
          </p:nvSpPr>
          <p:spPr>
            <a:xfrm>
              <a:off x="8109373" y="406400"/>
              <a:ext cx="562187" cy="50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3CFADE-4DF6-46F2-90EC-141E7992495C}"/>
              </a:ext>
            </a:extLst>
          </p:cNvPr>
          <p:cNvGrpSpPr/>
          <p:nvPr/>
        </p:nvGrpSpPr>
        <p:grpSpPr>
          <a:xfrm>
            <a:off x="10126903" y="1474404"/>
            <a:ext cx="1686560" cy="720155"/>
            <a:chOff x="9723120" y="350520"/>
            <a:chExt cx="1686560" cy="50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81503F-356B-4559-89C2-17CD9E122AD7}"/>
                </a:ext>
              </a:extLst>
            </p:cNvPr>
            <p:cNvSpPr/>
            <p:nvPr/>
          </p:nvSpPr>
          <p:spPr>
            <a:xfrm>
              <a:off x="9723120" y="350520"/>
              <a:ext cx="1686560" cy="508000"/>
            </a:xfrm>
            <a:prstGeom prst="rect">
              <a:avLst/>
            </a:prstGeom>
            <a:solidFill>
              <a:srgbClr val="FF3F3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3B2131-46B1-49AD-ACA9-D3498DFAC532}"/>
                </a:ext>
              </a:extLst>
            </p:cNvPr>
            <p:cNvSpPr/>
            <p:nvPr/>
          </p:nvSpPr>
          <p:spPr>
            <a:xfrm>
              <a:off x="10847493" y="350520"/>
              <a:ext cx="562187" cy="50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54162C-43DB-45D9-B739-D735E2FE23FB}"/>
              </a:ext>
            </a:extLst>
          </p:cNvPr>
          <p:cNvSpPr/>
          <p:nvPr/>
        </p:nvSpPr>
        <p:spPr>
          <a:xfrm>
            <a:off x="686563" y="642947"/>
            <a:ext cx="10502085" cy="5893580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5EF054-260A-4F3A-9302-99931C8E0870}"/>
              </a:ext>
            </a:extLst>
          </p:cNvPr>
          <p:cNvSpPr/>
          <p:nvPr/>
        </p:nvSpPr>
        <p:spPr>
          <a:xfrm>
            <a:off x="464287" y="247165"/>
            <a:ext cx="5473319" cy="9655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2564135" y="355978"/>
            <a:ext cx="1293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LOGO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76" y="1358857"/>
            <a:ext cx="1962150" cy="1993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842368" y="3421798"/>
            <a:ext cx="9812302" cy="278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6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메인 캐릭터인 </a:t>
            </a:r>
            <a:r>
              <a:rPr lang="en-US" altLang="ko-KR" sz="216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“</a:t>
            </a:r>
            <a:r>
              <a:rPr lang="ko-KR" altLang="en-US" sz="216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sz="216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’</a:t>
            </a:r>
            <a:r>
              <a:rPr lang="ko-KR" altLang="en-US" sz="216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 </a:t>
            </a:r>
            <a:r>
              <a:rPr lang="en-US" altLang="ko-KR" sz="216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“</a:t>
            </a:r>
            <a:r>
              <a:rPr lang="ko-KR" altLang="en-US" sz="216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플레이</a:t>
            </a:r>
            <a:r>
              <a:rPr lang="en-US" altLang="ko-KR" sz="216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”</a:t>
            </a:r>
            <a:r>
              <a:rPr lang="ko-KR" altLang="en-US" sz="216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를 로고에 담았다</a:t>
            </a:r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 algn="ctr"/>
            <a:r>
              <a:rPr lang="ko-KR" altLang="en-US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밥그릇 모양의 </a:t>
            </a:r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“</a:t>
            </a:r>
            <a:r>
              <a:rPr lang="ko-KR" altLang="en-US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”</a:t>
            </a:r>
            <a:r>
              <a:rPr lang="ko-KR" altLang="en-US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</a:t>
            </a:r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영상 모양의 </a:t>
            </a:r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“</a:t>
            </a:r>
            <a:r>
              <a:rPr lang="ko-KR" altLang="en-US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플레이</a:t>
            </a:r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”</a:t>
            </a:r>
            <a:r>
              <a:rPr lang="ko-KR" altLang="en-US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이다</a:t>
            </a:r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 algn="ctr"/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‘</a:t>
            </a:r>
            <a:r>
              <a:rPr lang="ko-KR" altLang="en-US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’</a:t>
            </a:r>
            <a:r>
              <a:rPr lang="ko-KR" altLang="en-US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하면 생각나는 색감인 하늘색을 </a:t>
            </a:r>
            <a:r>
              <a:rPr lang="ko-KR" altLang="en-US" sz="2160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메인색으로</a:t>
            </a:r>
            <a:r>
              <a:rPr lang="ko-KR" altLang="en-US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사용한다</a:t>
            </a:r>
            <a:r>
              <a:rPr lang="en-US" altLang="ko-KR" sz="216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en-US" altLang="ko-KR" sz="216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2200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200" dirty="0" smtClean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sz="2200" dirty="0" smtClean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</a:t>
            </a:r>
            <a:r>
              <a:rPr lang="ko-KR" altLang="en-US" sz="2200" dirty="0" smtClean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플레이</a:t>
            </a:r>
            <a:endParaRPr lang="en-US" altLang="ko-KR" sz="2200" dirty="0" smtClean="0">
              <a:solidFill>
                <a:schemeClr val="accent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“</a:t>
            </a:r>
            <a:r>
              <a:rPr lang="ko-KR" altLang="en-US" sz="22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</a:t>
            </a:r>
            <a:r>
              <a:rPr lang="en-US" altLang="ko-KR" sz="2200" b="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+Play</a:t>
            </a:r>
            <a:r>
              <a:rPr lang="en-US" altLang="ko-KR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”</a:t>
            </a:r>
            <a:r>
              <a:rPr lang="ko-KR" altLang="en-US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라는 뜻으로</a:t>
            </a:r>
            <a:r>
              <a:rPr lang="en-US" altLang="ko-KR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밥을 먹으면서 영상을 본다는 의미를 지니고 있다</a:t>
            </a:r>
            <a:r>
              <a:rPr lang="en-US" altLang="ko-KR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밥을 먹는 것은 일상적인 행위이다</a:t>
            </a:r>
            <a:r>
              <a:rPr lang="en-US" altLang="ko-KR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</a:t>
            </a:r>
            <a:r>
              <a:rPr lang="ko-KR" altLang="en-US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일상적인 행위만큼 자주 이 </a:t>
            </a:r>
            <a:r>
              <a:rPr lang="ko-KR" altLang="en-US" sz="2200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웹페이지를</a:t>
            </a:r>
            <a:endParaRPr lang="en-US" altLang="ko-KR" sz="2200" dirty="0" smtClean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애용해 줬으면 하는 바람이 담겨있다</a:t>
            </a:r>
            <a:r>
              <a:rPr lang="en-US" altLang="ko-KR" sz="22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52" y="2070750"/>
            <a:ext cx="1508760" cy="6629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29" y="2060104"/>
            <a:ext cx="1630680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13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6C232C1-AD03-42B6-A335-3C94A4002CE3}"/>
              </a:ext>
            </a:extLst>
          </p:cNvPr>
          <p:cNvGrpSpPr/>
          <p:nvPr/>
        </p:nvGrpSpPr>
        <p:grpSpPr>
          <a:xfrm>
            <a:off x="10126903" y="2305861"/>
            <a:ext cx="1686560" cy="720155"/>
            <a:chOff x="5017347" y="279400"/>
            <a:chExt cx="1686560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F09DC9-888A-466A-9D23-DBD53C6B7E1A}"/>
                </a:ext>
              </a:extLst>
            </p:cNvPr>
            <p:cNvSpPr/>
            <p:nvPr/>
          </p:nvSpPr>
          <p:spPr>
            <a:xfrm>
              <a:off x="5017347" y="279400"/>
              <a:ext cx="1686560" cy="508000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C2F365-629A-44E0-97E2-52F05A9AE6F6}"/>
                </a:ext>
              </a:extLst>
            </p:cNvPr>
            <p:cNvSpPr/>
            <p:nvPr/>
          </p:nvSpPr>
          <p:spPr>
            <a:xfrm>
              <a:off x="6141720" y="279400"/>
              <a:ext cx="562187" cy="508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0A9AFF-EA3E-4443-AD51-882292E3D78C}"/>
              </a:ext>
            </a:extLst>
          </p:cNvPr>
          <p:cNvGrpSpPr/>
          <p:nvPr/>
        </p:nvGrpSpPr>
        <p:grpSpPr>
          <a:xfrm>
            <a:off x="10126903" y="3137318"/>
            <a:ext cx="1686560" cy="720154"/>
            <a:chOff x="6985000" y="406400"/>
            <a:chExt cx="1686560" cy="50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E43262-4989-48E1-862F-60DB7C12BCD0}"/>
                </a:ext>
              </a:extLst>
            </p:cNvPr>
            <p:cNvSpPr/>
            <p:nvPr/>
          </p:nvSpPr>
          <p:spPr>
            <a:xfrm>
              <a:off x="6985000" y="406400"/>
              <a:ext cx="1686560" cy="508000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D9E636-2181-48F4-BB5B-0E7D0A289B6E}"/>
                </a:ext>
              </a:extLst>
            </p:cNvPr>
            <p:cNvSpPr/>
            <p:nvPr/>
          </p:nvSpPr>
          <p:spPr>
            <a:xfrm>
              <a:off x="8109373" y="406400"/>
              <a:ext cx="562187" cy="50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3CFADE-4DF6-46F2-90EC-141E7992495C}"/>
              </a:ext>
            </a:extLst>
          </p:cNvPr>
          <p:cNvGrpSpPr/>
          <p:nvPr/>
        </p:nvGrpSpPr>
        <p:grpSpPr>
          <a:xfrm>
            <a:off x="10126903" y="1474404"/>
            <a:ext cx="1686560" cy="720155"/>
            <a:chOff x="9723120" y="350520"/>
            <a:chExt cx="1686560" cy="50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81503F-356B-4559-89C2-17CD9E122AD7}"/>
                </a:ext>
              </a:extLst>
            </p:cNvPr>
            <p:cNvSpPr/>
            <p:nvPr/>
          </p:nvSpPr>
          <p:spPr>
            <a:xfrm>
              <a:off x="9723120" y="350520"/>
              <a:ext cx="1686560" cy="508000"/>
            </a:xfrm>
            <a:prstGeom prst="rect">
              <a:avLst/>
            </a:prstGeom>
            <a:solidFill>
              <a:srgbClr val="FF3F3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3B2131-46B1-49AD-ACA9-D3498DFAC532}"/>
                </a:ext>
              </a:extLst>
            </p:cNvPr>
            <p:cNvSpPr/>
            <p:nvPr/>
          </p:nvSpPr>
          <p:spPr>
            <a:xfrm>
              <a:off x="10847493" y="350520"/>
              <a:ext cx="562187" cy="50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54162C-43DB-45D9-B739-D735E2FE23FB}"/>
              </a:ext>
            </a:extLst>
          </p:cNvPr>
          <p:cNvSpPr/>
          <p:nvPr/>
        </p:nvSpPr>
        <p:spPr>
          <a:xfrm>
            <a:off x="686563" y="642947"/>
            <a:ext cx="10502085" cy="5893580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5EF054-260A-4F3A-9302-99931C8E0870}"/>
              </a:ext>
            </a:extLst>
          </p:cNvPr>
          <p:cNvSpPr/>
          <p:nvPr/>
        </p:nvSpPr>
        <p:spPr>
          <a:xfrm>
            <a:off x="464287" y="247165"/>
            <a:ext cx="5473319" cy="9655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2564135" y="355978"/>
            <a:ext cx="1293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FONT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1085278" y="1516506"/>
            <a:ext cx="1010565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서체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:Cooper </a:t>
            </a:r>
            <a:r>
              <a:rPr lang="en-US" altLang="ko-KR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Black</a:t>
            </a:r>
            <a:endParaRPr lang="en-US" altLang="ko-KR" sz="3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메뉴 바 글씨체는 눈에 잘 띄고 굵은 모양의 글씨로 선택했다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글씨체를 고를 때 </a:t>
            </a:r>
            <a:r>
              <a:rPr lang="ko-KR" altLang="en-US" sz="2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가독성이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떨어지지</a:t>
            </a:r>
            <a:endParaRPr lang="en-US" altLang="ko-KR" sz="20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않는 글씨체로 고르려고 하였다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sz="20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서체</a:t>
            </a:r>
            <a:r>
              <a:rPr lang="en-US" altLang="ko-KR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맑은 고딕</a:t>
            </a:r>
            <a:endParaRPr lang="en-US" altLang="ko-KR" sz="28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메뉴바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이외의 글씨체는 맑은 고딕으로 선택했다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깔끔하고 글씨체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자체가 둥글기보단 각진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모양으로</a:t>
            </a:r>
            <a:endParaRPr lang="en-US" altLang="ko-KR" sz="20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가독성이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떨어지지 않게 하였다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1" y="4627189"/>
            <a:ext cx="9388047" cy="12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33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6C232C1-AD03-42B6-A335-3C94A4002CE3}"/>
              </a:ext>
            </a:extLst>
          </p:cNvPr>
          <p:cNvGrpSpPr/>
          <p:nvPr/>
        </p:nvGrpSpPr>
        <p:grpSpPr>
          <a:xfrm>
            <a:off x="10126903" y="2305861"/>
            <a:ext cx="1686560" cy="720155"/>
            <a:chOff x="5017347" y="279400"/>
            <a:chExt cx="1686560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F09DC9-888A-466A-9D23-DBD53C6B7E1A}"/>
                </a:ext>
              </a:extLst>
            </p:cNvPr>
            <p:cNvSpPr/>
            <p:nvPr/>
          </p:nvSpPr>
          <p:spPr>
            <a:xfrm>
              <a:off x="5017347" y="279400"/>
              <a:ext cx="1686560" cy="508000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C2F365-629A-44E0-97E2-52F05A9AE6F6}"/>
                </a:ext>
              </a:extLst>
            </p:cNvPr>
            <p:cNvSpPr/>
            <p:nvPr/>
          </p:nvSpPr>
          <p:spPr>
            <a:xfrm>
              <a:off x="6141720" y="279400"/>
              <a:ext cx="562187" cy="508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0A9AFF-EA3E-4443-AD51-882292E3D78C}"/>
              </a:ext>
            </a:extLst>
          </p:cNvPr>
          <p:cNvGrpSpPr/>
          <p:nvPr/>
        </p:nvGrpSpPr>
        <p:grpSpPr>
          <a:xfrm>
            <a:off x="10126903" y="3137318"/>
            <a:ext cx="1686560" cy="720154"/>
            <a:chOff x="6985000" y="406400"/>
            <a:chExt cx="1686560" cy="50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8E43262-4989-48E1-862F-60DB7C12BCD0}"/>
                </a:ext>
              </a:extLst>
            </p:cNvPr>
            <p:cNvSpPr/>
            <p:nvPr/>
          </p:nvSpPr>
          <p:spPr>
            <a:xfrm>
              <a:off x="6985000" y="406400"/>
              <a:ext cx="1686560" cy="508000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D9E636-2181-48F4-BB5B-0E7D0A289B6E}"/>
                </a:ext>
              </a:extLst>
            </p:cNvPr>
            <p:cNvSpPr/>
            <p:nvPr/>
          </p:nvSpPr>
          <p:spPr>
            <a:xfrm>
              <a:off x="8109373" y="406400"/>
              <a:ext cx="562187" cy="50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3CFADE-4DF6-46F2-90EC-141E7992495C}"/>
              </a:ext>
            </a:extLst>
          </p:cNvPr>
          <p:cNvGrpSpPr/>
          <p:nvPr/>
        </p:nvGrpSpPr>
        <p:grpSpPr>
          <a:xfrm>
            <a:off x="10126903" y="1474404"/>
            <a:ext cx="1686560" cy="720155"/>
            <a:chOff x="9723120" y="350520"/>
            <a:chExt cx="1686560" cy="508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81503F-356B-4559-89C2-17CD9E122AD7}"/>
                </a:ext>
              </a:extLst>
            </p:cNvPr>
            <p:cNvSpPr/>
            <p:nvPr/>
          </p:nvSpPr>
          <p:spPr>
            <a:xfrm>
              <a:off x="9723120" y="350520"/>
              <a:ext cx="1686560" cy="508000"/>
            </a:xfrm>
            <a:prstGeom prst="rect">
              <a:avLst/>
            </a:prstGeom>
            <a:solidFill>
              <a:srgbClr val="FF3F3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3B2131-46B1-49AD-ACA9-D3498DFAC532}"/>
                </a:ext>
              </a:extLst>
            </p:cNvPr>
            <p:cNvSpPr/>
            <p:nvPr/>
          </p:nvSpPr>
          <p:spPr>
            <a:xfrm>
              <a:off x="10847493" y="350520"/>
              <a:ext cx="562187" cy="50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954162C-43DB-45D9-B739-D735E2FE23FB}"/>
              </a:ext>
            </a:extLst>
          </p:cNvPr>
          <p:cNvSpPr/>
          <p:nvPr/>
        </p:nvSpPr>
        <p:spPr>
          <a:xfrm>
            <a:off x="686563" y="642947"/>
            <a:ext cx="10502085" cy="5893580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5EF054-260A-4F3A-9302-99931C8E0870}"/>
              </a:ext>
            </a:extLst>
          </p:cNvPr>
          <p:cNvSpPr/>
          <p:nvPr/>
        </p:nvSpPr>
        <p:spPr>
          <a:xfrm>
            <a:off x="464287" y="247165"/>
            <a:ext cx="5473319" cy="9655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2425476" y="355978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COLOR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1367874" y="3392717"/>
            <a:ext cx="893866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친근한 이미지를 가져가되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깔끔한 느낌으로 만들고자 하였다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여러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콘텐츠의 정보를 제공하는 웹사이트의 특성상 다양한 이미지를 제공한다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다채로운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색상의 이미지와 조화롭게 보이려면 깔끔한 색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사용이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필요했다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/>
            </a:r>
            <a:b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로고의 메인 색상인 하늘색을 중심으로 흰색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 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검은색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 회색 그리고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노란색을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사용하였다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하늘색과 무채색 계열을 베이스로 사용하고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포인트를 주고 싶은 부분에만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노란색을 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사용해주었다</a:t>
            </a:r>
            <a:r>
              <a:rPr lang="en-US" altLang="ko-KR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425476" y="1886964"/>
            <a:ext cx="933186" cy="9182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634238" y="1889802"/>
            <a:ext cx="933186" cy="9182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843000" y="1889913"/>
            <a:ext cx="933186" cy="9182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051762" y="1885226"/>
            <a:ext cx="933186" cy="9182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130963" y="1885226"/>
            <a:ext cx="933186" cy="9182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7353752" y="2021173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en-US" altLang="ko-KR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7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109636" y="0"/>
            <a:ext cx="3512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BENCHMARKING</a:t>
            </a:r>
            <a:endParaRPr lang="en-US" altLang="ko-KR" sz="3600" dirty="0">
              <a:solidFill>
                <a:schemeClr val="accent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0" y="1117570"/>
            <a:ext cx="5416887" cy="2154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716305" y="329879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갤러리 형태 참고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281" y="690969"/>
            <a:ext cx="4772650" cy="21977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5100" y="734993"/>
            <a:ext cx="365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왓챠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://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watcha.com/home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18281" y="323165"/>
            <a:ext cx="370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네이버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TV[https://tv.naver.com/]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6718281" y="2872196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상세 페이지 형식 참고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5" y="3825985"/>
            <a:ext cx="4523620" cy="21883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830906" y="6151318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영상 삽입 참고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24" y="4057057"/>
            <a:ext cx="3362553" cy="2094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6722223" y="6238359"/>
            <a:ext cx="238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메인 페이지 형식 참고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79385" y="3641319"/>
            <a:ext cx="4335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넷플릭스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[https://www.netflix.com/kr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/]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825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109636" y="0"/>
            <a:ext cx="3512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BENCHMARKING</a:t>
            </a:r>
            <a:endParaRPr lang="en-US" altLang="ko-KR" sz="3600" dirty="0">
              <a:solidFill>
                <a:schemeClr val="accent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796210" y="3558583"/>
            <a:ext cx="2085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롤오버</a:t>
            </a:r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이미지 참고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4576" y="721550"/>
            <a:ext cx="365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왓챠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2"/>
              </a:rPr>
              <a:t>https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2"/>
              </a:rPr>
              <a:t>://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2"/>
              </a:rPr>
              <a:t>watcha.com/home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-1" t="34593" r="28833" b="10593"/>
          <a:stretch/>
        </p:blipFill>
        <p:spPr>
          <a:xfrm>
            <a:off x="472440" y="1106172"/>
            <a:ext cx="5522564" cy="23926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l="12167" t="18889" r="31083" b="71629"/>
          <a:stretch/>
        </p:blipFill>
        <p:spPr>
          <a:xfrm>
            <a:off x="472440" y="5166360"/>
            <a:ext cx="10378440" cy="97536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75342" y="4783509"/>
            <a:ext cx="366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네이버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[https://www.naver.com/]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796210" y="6141720"/>
            <a:ext cx="3164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로고 클릭 시 메인 페이지 이동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78" y="744870"/>
            <a:ext cx="3648776" cy="358011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75327" y="320865"/>
            <a:ext cx="398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무신사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[https://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store.musinsa.com/]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BB1A92-8B8A-4592-A26D-CE3243A08C26}"/>
              </a:ext>
            </a:extLst>
          </p:cNvPr>
          <p:cNvSpPr txBox="1"/>
          <p:nvPr/>
        </p:nvSpPr>
        <p:spPr>
          <a:xfrm>
            <a:off x="6681578" y="435485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콘텐츠 배열 참고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37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696</Words>
  <Application>Microsoft Office PowerPoint</Application>
  <PresentationFormat>와이드스크린</PresentationFormat>
  <Paragraphs>129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경기천년제목 Medium</vt:lpstr>
      <vt:lpstr>경기천년제목V Bold</vt:lpstr>
      <vt:lpstr>맑은 고딕</vt:lpstr>
      <vt:lpstr>여기어때 잘난체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조민영</dc:creator>
  <cp:lastModifiedBy>류지혜</cp:lastModifiedBy>
  <cp:revision>156</cp:revision>
  <dcterms:created xsi:type="dcterms:W3CDTF">2020-10-29T14:08:35Z</dcterms:created>
  <dcterms:modified xsi:type="dcterms:W3CDTF">2020-11-30T10:55:53Z</dcterms:modified>
</cp:coreProperties>
</file>